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9" r:id="rId4"/>
    <p:sldId id="258" r:id="rId5"/>
    <p:sldId id="271" r:id="rId6"/>
    <p:sldId id="264" r:id="rId7"/>
    <p:sldId id="262" r:id="rId8"/>
    <p:sldId id="270" r:id="rId9"/>
    <p:sldId id="265" r:id="rId10"/>
    <p:sldId id="268" r:id="rId11"/>
    <p:sldId id="267" r:id="rId12"/>
    <p:sldId id="266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ers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7T19:05:44.323" idx="1">
    <p:pos x="5625" y="79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7T19:05:44.323" idx="1">
    <p:pos x="5625" y="79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7T19:05:44.323" idx="1">
    <p:pos x="5625" y="79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27T19:05:44.323" idx="1">
    <p:pos x="5625" y="79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Vedä kuva paikkamerkkiin tai lisää napsauttamalla kuvaketta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ennelliitto.fi/en/activities/anti-doping" TargetMode="External"/><Relationship Id="rId2" Type="http://schemas.openxmlformats.org/officeDocument/2006/relationships/hyperlink" Target="https://www.kennelliitto.fi/en/dog-ownership/regulations-about-vaccinations-and-infectious-diseas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OAWC2020/" TargetMode="External"/><Relationship Id="rId2" Type="http://schemas.openxmlformats.org/officeDocument/2006/relationships/hyperlink" Target="https://joawc2020.fi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ennelliitto.fi/en" TargetMode="External"/><Relationship Id="rId4" Type="http://schemas.openxmlformats.org/officeDocument/2006/relationships/hyperlink" Target="http://www.agilityliitto.fi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awc2020.fi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lag_of_the_Czech_Republi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mple.wikipedia.org/wiki/Finn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531534"/>
            <a:ext cx="7086600" cy="2870199"/>
          </a:xfrm>
        </p:spPr>
        <p:txBody>
          <a:bodyPr>
            <a:normAutofit/>
          </a:bodyPr>
          <a:lstStyle/>
          <a:p>
            <a:r>
              <a:rPr lang="fi-FI" sz="6600" b="1" dirty="0">
                <a:solidFill>
                  <a:schemeClr val="tx1"/>
                </a:solidFill>
              </a:rPr>
              <a:t>FCI JOAWC 2020</a:t>
            </a:r>
          </a:p>
          <a:p>
            <a:r>
              <a:rPr lang="fi-FI" b="1" dirty="0">
                <a:solidFill>
                  <a:schemeClr val="tx1"/>
                </a:solidFill>
              </a:rPr>
              <a:t>FCI Junior Open Agility World Championship 2020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733" y="584200"/>
            <a:ext cx="1744134" cy="174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="" xmlns:a16="http://schemas.microsoft.com/office/drawing/2014/main" id="{7ACEEAFD-4B13-437D-A51B-21BE0563B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Vaccination</a:t>
            </a:r>
          </a:p>
          <a:p>
            <a:r>
              <a:rPr lang="sv-FI" dirty="0"/>
              <a:t>Antidoping</a:t>
            </a:r>
          </a:p>
          <a:p>
            <a:endParaRPr lang="sv-FI" dirty="0"/>
          </a:p>
          <a:p>
            <a:r>
              <a:rPr lang="sv-FI" dirty="0"/>
              <a:t>Information: </a:t>
            </a:r>
            <a:r>
              <a:rPr lang="sv-FI" dirty="0">
                <a:hlinkClick r:id="rId2"/>
              </a:rPr>
              <a:t>https://www.kennelliitto.fi/en/dog-ownership/regulations-about-vaccinations-and-infectious-diseases</a:t>
            </a:r>
            <a:r>
              <a:rPr lang="sv-FI" dirty="0"/>
              <a:t> &amp; </a:t>
            </a:r>
            <a:r>
              <a:rPr lang="sv-FI" dirty="0">
                <a:hlinkClick r:id="rId3"/>
              </a:rPr>
              <a:t>https://www.kennelliitto.fi/en/activities/anti-doping</a:t>
            </a:r>
            <a:endParaRPr lang="sv-FI" dirty="0"/>
          </a:p>
          <a:p>
            <a:endParaRPr lang="sv-FI" dirty="0"/>
          </a:p>
        </p:txBody>
      </p:sp>
      <p:sp>
        <p:nvSpPr>
          <p:cNvPr id="3" name="Rubrik 2">
            <a:extLst>
              <a:ext uri="{FF2B5EF4-FFF2-40B4-BE49-F238E27FC236}">
                <a16:creationId xmlns="" xmlns:a16="http://schemas.microsoft.com/office/drawing/2014/main" id="{64B9B138-1A4A-4C41-9B45-FABB5196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8865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="" xmlns:a16="http://schemas.microsoft.com/office/drawing/2014/main" id="{ECF21026-A5D4-4CB4-8265-EE22731D5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2675467"/>
            <a:ext cx="8432358" cy="3450696"/>
          </a:xfrm>
        </p:spPr>
        <p:txBody>
          <a:bodyPr>
            <a:normAutofit/>
          </a:bodyPr>
          <a:lstStyle/>
          <a:p>
            <a:r>
              <a:rPr lang="sv-FI" dirty="0" err="1"/>
              <a:t>Website</a:t>
            </a:r>
            <a:r>
              <a:rPr lang="sv-FI" dirty="0"/>
              <a:t>: </a:t>
            </a:r>
            <a:r>
              <a:rPr lang="sv-FI" dirty="0">
                <a:hlinkClick r:id="rId2"/>
              </a:rPr>
              <a:t>https://joawc2020.fi/</a:t>
            </a:r>
            <a:endParaRPr lang="sv-FI" dirty="0"/>
          </a:p>
          <a:p>
            <a:r>
              <a:rPr lang="sv-FI" dirty="0"/>
              <a:t>Facebook: </a:t>
            </a:r>
            <a:r>
              <a:rPr lang="sv-FI" dirty="0">
                <a:hlinkClick r:id="rId3"/>
              </a:rPr>
              <a:t>https://www.facebook.com/JOAWC2020/</a:t>
            </a:r>
            <a:endParaRPr lang="sv-FI" dirty="0"/>
          </a:p>
          <a:p>
            <a:r>
              <a:rPr lang="sv-FI" dirty="0"/>
              <a:t>The </a:t>
            </a:r>
            <a:r>
              <a:rPr lang="sv-FI" dirty="0" err="1"/>
              <a:t>Finnish</a:t>
            </a:r>
            <a:r>
              <a:rPr lang="sv-FI" dirty="0"/>
              <a:t> Agility Association: </a:t>
            </a:r>
            <a:r>
              <a:rPr lang="sv-FI" dirty="0">
                <a:hlinkClick r:id="rId4"/>
              </a:rPr>
              <a:t>http://www.agilityliitto.fi/</a:t>
            </a:r>
            <a:endParaRPr lang="sv-FI" dirty="0"/>
          </a:p>
          <a:p>
            <a:r>
              <a:rPr lang="sv-FI" dirty="0" err="1"/>
              <a:t>Finnish</a:t>
            </a:r>
            <a:r>
              <a:rPr lang="sv-FI" dirty="0"/>
              <a:t> Kennel Club: </a:t>
            </a:r>
            <a:r>
              <a:rPr lang="sv-FI" dirty="0">
                <a:hlinkClick r:id="rId5"/>
              </a:rPr>
              <a:t>https://www.kennelliitto.fi/en</a:t>
            </a:r>
            <a:endParaRPr lang="sv-FI" dirty="0"/>
          </a:p>
        </p:txBody>
      </p:sp>
      <p:sp>
        <p:nvSpPr>
          <p:cNvPr id="3" name="Rubrik 2">
            <a:extLst>
              <a:ext uri="{FF2B5EF4-FFF2-40B4-BE49-F238E27FC236}">
                <a16:creationId xmlns="" xmlns:a16="http://schemas.microsoft.com/office/drawing/2014/main" id="{625BE1E1-33DC-4174-907C-87D901F4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62205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13BDFECB-06F2-4783-AB38-729DD8F7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5829"/>
          </a:xfrm>
        </p:spPr>
        <p:txBody>
          <a:bodyPr>
            <a:normAutofit fontScale="90000"/>
          </a:bodyPr>
          <a:lstStyle/>
          <a:p>
            <a:r>
              <a:rPr lang="sv-FI" dirty="0"/>
              <a:t>Contactinformation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78F7384F-99F6-45E5-8349-FA4AB063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 err="1"/>
              <a:t>Leader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the </a:t>
            </a:r>
            <a:r>
              <a:rPr lang="sv-FI" dirty="0" err="1"/>
              <a:t>organizing</a:t>
            </a:r>
            <a:r>
              <a:rPr lang="sv-FI" dirty="0"/>
              <a:t> team is Tiina-Liisa Vehkalahti</a:t>
            </a:r>
          </a:p>
          <a:p>
            <a:pPr lvl="1"/>
            <a:r>
              <a:rPr lang="sv-FI" dirty="0"/>
              <a:t>tiina-liisa.vehkalahti@agilityliitto.fi</a:t>
            </a:r>
          </a:p>
          <a:p>
            <a:pPr lvl="1"/>
            <a:r>
              <a:rPr lang="sv-FI" dirty="0"/>
              <a:t>+358 50 5010 514</a:t>
            </a:r>
          </a:p>
          <a:p>
            <a:r>
              <a:rPr lang="sv-FI" dirty="0" err="1"/>
              <a:t>Closer</a:t>
            </a:r>
            <a:r>
              <a:rPr lang="sv-FI" dirty="0"/>
              <a:t> to the event </a:t>
            </a:r>
            <a:r>
              <a:rPr lang="sv-FI" dirty="0" err="1"/>
              <a:t>ther</a:t>
            </a:r>
            <a:r>
              <a:rPr lang="sv-FI" dirty="0"/>
              <a:t> </a:t>
            </a:r>
            <a:r>
              <a:rPr lang="sv-FI" dirty="0" err="1"/>
              <a:t>will</a:t>
            </a:r>
            <a:r>
              <a:rPr lang="sv-FI" dirty="0"/>
              <a:t> be a WA-</a:t>
            </a:r>
            <a:r>
              <a:rPr lang="sv-FI" dirty="0" err="1"/>
              <a:t>group</a:t>
            </a:r>
            <a:r>
              <a:rPr lang="sv-FI" dirty="0"/>
              <a:t> for the team </a:t>
            </a:r>
            <a:r>
              <a:rPr lang="sv-FI" dirty="0" err="1"/>
              <a:t>leaders</a:t>
            </a:r>
            <a:endParaRPr lang="sv-FI" dirty="0"/>
          </a:p>
          <a:p>
            <a:endParaRPr lang="sv-FI" dirty="0"/>
          </a:p>
          <a:p>
            <a:pPr lvl="1"/>
            <a:endParaRPr lang="sv-FI" dirty="0"/>
          </a:p>
          <a:p>
            <a:pPr lvl="1"/>
            <a:endParaRPr lang="sv-FI" dirty="0"/>
          </a:p>
          <a:p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7011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i-FI" sz="6000" dirty="0" err="1"/>
              <a:t>Welcome</a:t>
            </a:r>
            <a:r>
              <a:rPr lang="fi-FI" sz="6000" dirty="0"/>
              <a:t> to Finland and FCI JOAWC 2020!!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Bildobjekt 3">
            <a:extLst>
              <a:ext uri="{FF2B5EF4-FFF2-40B4-BE49-F238E27FC236}">
                <a16:creationId xmlns="" xmlns:a16="http://schemas.microsoft.com/office/drawing/2014/main" id="{3C3DE0A2-BF1C-44EB-9AF2-6A28D5A587D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877" y="4509869"/>
            <a:ext cx="1872145" cy="1616294"/>
          </a:xfrm>
          <a:prstGeom prst="rect">
            <a:avLst/>
          </a:prstGeom>
        </p:spPr>
      </p:pic>
      <p:pic>
        <p:nvPicPr>
          <p:cNvPr id="5" name="Kuva 3">
            <a:extLst>
              <a:ext uri="{FF2B5EF4-FFF2-40B4-BE49-F238E27FC236}">
                <a16:creationId xmlns="" xmlns:a16="http://schemas.microsoft.com/office/drawing/2014/main" id="{1D130060-71AD-45C4-BE07-59048D6B1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65" y="4509869"/>
            <a:ext cx="1744134" cy="174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57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="" xmlns:a16="http://schemas.microsoft.com/office/drawing/2014/main" id="{1309FDC6-96D9-4856-AC58-CE0A388E6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 dirty="0"/>
          </a:p>
        </p:txBody>
      </p:sp>
      <p:sp>
        <p:nvSpPr>
          <p:cNvPr id="2" name="Sisällön paikkamerkki 1"/>
          <p:cNvSpPr>
            <a:spLocks noGrp="1"/>
          </p:cNvSpPr>
          <p:nvPr>
            <p:ph idx="4294967295"/>
          </p:nvPr>
        </p:nvSpPr>
        <p:spPr>
          <a:xfrm>
            <a:off x="1735138" y="4198938"/>
            <a:ext cx="7408862" cy="1927225"/>
          </a:xfrm>
        </p:spPr>
        <p:txBody>
          <a:bodyPr/>
          <a:lstStyle/>
          <a:p>
            <a:endParaRPr lang="fi-FI" dirty="0"/>
          </a:p>
          <a:p>
            <a:endParaRPr lang="fi-FI" dirty="0"/>
          </a:p>
        </p:txBody>
      </p:sp>
      <p:pic>
        <p:nvPicPr>
          <p:cNvPr id="11" name="Bildobjekt 10">
            <a:extLst>
              <a:ext uri="{FF2B5EF4-FFF2-40B4-BE49-F238E27FC236}">
                <a16:creationId xmlns="" xmlns:a16="http://schemas.microsoft.com/office/drawing/2014/main" id="{46B2FD8D-D871-4E50-9764-C86CE935536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138" y="1381098"/>
            <a:ext cx="5496186" cy="474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3115DB1F-541A-4EA6-B85D-A16A21200C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sz="4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https://www.joawc2020.fi/</a:t>
            </a:r>
            <a:r>
              <a:rPr lang="sv-FI" sz="4800" dirty="0">
                <a:solidFill>
                  <a:schemeClr val="tx1"/>
                </a:solidFill>
              </a:rPr>
              <a:t/>
            </a:r>
            <a:br>
              <a:rPr lang="sv-FI" sz="4800" dirty="0">
                <a:solidFill>
                  <a:schemeClr val="tx1"/>
                </a:solidFill>
              </a:rPr>
            </a:br>
            <a:endParaRPr lang="sv-FI" sz="4800" dirty="0">
              <a:solidFill>
                <a:schemeClr val="tx1"/>
              </a:solidFill>
            </a:endParaRPr>
          </a:p>
        </p:txBody>
      </p:sp>
      <p:sp>
        <p:nvSpPr>
          <p:cNvPr id="4" name="Underrubrik 3">
            <a:extLst>
              <a:ext uri="{FF2B5EF4-FFF2-40B4-BE49-F238E27FC236}">
                <a16:creationId xmlns="" xmlns:a16="http://schemas.microsoft.com/office/drawing/2014/main" id="{8044A7C1-50BD-40AE-B010-6BEB0CF7D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v-FI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18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800505" y="2394138"/>
            <a:ext cx="8112907" cy="4263496"/>
          </a:xfrm>
        </p:spPr>
        <p:txBody>
          <a:bodyPr>
            <a:noAutofit/>
          </a:bodyPr>
          <a:lstStyle/>
          <a:p>
            <a:r>
              <a:rPr lang="fi-FI" sz="2800" dirty="0"/>
              <a:t>Hakunila Sports Park in Vantaa 9.-12.7.2020</a:t>
            </a:r>
          </a:p>
          <a:p>
            <a:r>
              <a:rPr lang="fi-FI" sz="2800" dirty="0"/>
              <a:t>One </a:t>
            </a:r>
            <a:r>
              <a:rPr lang="fi-FI" sz="2800" dirty="0" err="1"/>
              <a:t>day</a:t>
            </a:r>
            <a:r>
              <a:rPr lang="fi-FI" sz="2800" dirty="0"/>
              <a:t> </a:t>
            </a:r>
            <a:r>
              <a:rPr lang="fi-FI" sz="2800" dirty="0" err="1"/>
              <a:t>meetings</a:t>
            </a:r>
            <a:r>
              <a:rPr lang="fi-FI" sz="2800" dirty="0"/>
              <a:t>, </a:t>
            </a:r>
            <a:r>
              <a:rPr lang="fi-FI" sz="2800" dirty="0" err="1"/>
              <a:t>veterinary</a:t>
            </a:r>
            <a:r>
              <a:rPr lang="fi-FI" sz="2800" dirty="0"/>
              <a:t> </a:t>
            </a:r>
            <a:r>
              <a:rPr lang="fi-FI" sz="2800" dirty="0" err="1"/>
              <a:t>check</a:t>
            </a:r>
            <a:r>
              <a:rPr lang="fi-FI" sz="2800" dirty="0"/>
              <a:t>, </a:t>
            </a:r>
            <a:r>
              <a:rPr lang="fi-FI" sz="2800" dirty="0" err="1"/>
              <a:t>measuring</a:t>
            </a:r>
            <a:r>
              <a:rPr lang="fi-FI" sz="2800" dirty="0"/>
              <a:t> of </a:t>
            </a:r>
            <a:r>
              <a:rPr lang="fi-FI" sz="2800" dirty="0" err="1"/>
              <a:t>dogs</a:t>
            </a:r>
            <a:r>
              <a:rPr lang="fi-FI" sz="2800" dirty="0"/>
              <a:t> and </a:t>
            </a:r>
            <a:r>
              <a:rPr lang="fi-FI" sz="2800" dirty="0" err="1"/>
              <a:t>practicing</a:t>
            </a:r>
            <a:r>
              <a:rPr lang="fi-FI" sz="2800" dirty="0"/>
              <a:t> and </a:t>
            </a:r>
            <a:r>
              <a:rPr lang="fi-FI" sz="2800" dirty="0" err="1"/>
              <a:t>three</a:t>
            </a:r>
            <a:r>
              <a:rPr lang="fi-FI" sz="2800" dirty="0"/>
              <a:t> </a:t>
            </a:r>
            <a:r>
              <a:rPr lang="fi-FI" sz="2800" dirty="0" err="1"/>
              <a:t>days</a:t>
            </a:r>
            <a:r>
              <a:rPr lang="fi-FI" sz="2800" dirty="0"/>
              <a:t> of </a:t>
            </a:r>
            <a:r>
              <a:rPr lang="fi-FI" sz="2800" dirty="0" err="1"/>
              <a:t>competition</a:t>
            </a:r>
            <a:endParaRPr lang="fi-FI" sz="2800" dirty="0"/>
          </a:p>
          <a:p>
            <a:r>
              <a:rPr lang="fi-FI" sz="2800" dirty="0" err="1"/>
              <a:t>Expecting</a:t>
            </a:r>
            <a:r>
              <a:rPr lang="fi-FI" sz="2800" dirty="0"/>
              <a:t> 500 </a:t>
            </a:r>
            <a:r>
              <a:rPr lang="fi-FI" sz="2800" dirty="0" err="1"/>
              <a:t>dogs</a:t>
            </a:r>
            <a:r>
              <a:rPr lang="fi-FI" sz="2800" dirty="0"/>
              <a:t> </a:t>
            </a:r>
            <a:r>
              <a:rPr lang="fi-FI" sz="2800" dirty="0" err="1"/>
              <a:t>with</a:t>
            </a:r>
            <a:r>
              <a:rPr lang="fi-FI" sz="2800" dirty="0"/>
              <a:t> </a:t>
            </a:r>
            <a:r>
              <a:rPr lang="fi-FI" sz="2800" dirty="0" err="1"/>
              <a:t>handlers</a:t>
            </a:r>
            <a:r>
              <a:rPr lang="fi-FI" sz="2800" dirty="0"/>
              <a:t> </a:t>
            </a:r>
            <a:r>
              <a:rPr lang="fi-FI" sz="2800" dirty="0" err="1"/>
              <a:t>from</a:t>
            </a:r>
            <a:r>
              <a:rPr lang="fi-FI" sz="2800" dirty="0"/>
              <a:t> 25 </a:t>
            </a:r>
            <a:r>
              <a:rPr lang="fi-FI" sz="2800" dirty="0" err="1"/>
              <a:t>different</a:t>
            </a:r>
            <a:r>
              <a:rPr lang="fi-FI" sz="2800" dirty="0"/>
              <a:t> </a:t>
            </a:r>
            <a:r>
              <a:rPr lang="fi-FI" sz="2800" dirty="0" err="1"/>
              <a:t>countries</a:t>
            </a:r>
            <a:r>
              <a:rPr lang="fi-FI" sz="2800" dirty="0"/>
              <a:t> and 2.000 </a:t>
            </a:r>
            <a:r>
              <a:rPr lang="fi-FI" sz="2800" dirty="0" err="1"/>
              <a:t>starts</a:t>
            </a:r>
            <a:r>
              <a:rPr lang="fi-FI" sz="2800" dirty="0"/>
              <a:t> </a:t>
            </a:r>
            <a:r>
              <a:rPr lang="fi-FI" sz="2800" dirty="0" err="1"/>
              <a:t>during</a:t>
            </a:r>
            <a:r>
              <a:rPr lang="fi-FI" sz="2800" dirty="0"/>
              <a:t> </a:t>
            </a:r>
            <a:r>
              <a:rPr lang="fi-FI" sz="2800" dirty="0" err="1"/>
              <a:t>the</a:t>
            </a:r>
            <a:r>
              <a:rPr lang="fi-FI" sz="2800" dirty="0"/>
              <a:t> </a:t>
            </a:r>
            <a:r>
              <a:rPr lang="fi-FI" sz="2800" dirty="0" err="1"/>
              <a:t>competition</a:t>
            </a:r>
            <a:endParaRPr lang="fi-FI" sz="2800" dirty="0"/>
          </a:p>
          <a:p>
            <a:r>
              <a:rPr lang="fi-FI" sz="2800" dirty="0" err="1"/>
              <a:t>Catergories</a:t>
            </a:r>
            <a:r>
              <a:rPr lang="fi-FI" sz="2800" dirty="0"/>
              <a:t>: U12, U15, U19</a:t>
            </a:r>
          </a:p>
          <a:p>
            <a:r>
              <a:rPr lang="fi-FI" sz="2800" dirty="0" err="1"/>
              <a:t>Height</a:t>
            </a:r>
            <a:r>
              <a:rPr lang="fi-FI" sz="2800" dirty="0"/>
              <a:t> </a:t>
            </a:r>
            <a:r>
              <a:rPr lang="fi-FI" sz="2800" dirty="0" err="1"/>
              <a:t>categories</a:t>
            </a:r>
            <a:r>
              <a:rPr lang="fi-FI" sz="2800" dirty="0"/>
              <a:t>: Small, Medium &amp; </a:t>
            </a:r>
            <a:r>
              <a:rPr lang="fi-FI" sz="2800" dirty="0" err="1"/>
              <a:t>Large</a:t>
            </a:r>
            <a:endParaRPr lang="fi-FI" sz="2800" dirty="0"/>
          </a:p>
          <a:p>
            <a:endParaRPr lang="fi-FI" sz="2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15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="" xmlns:a16="http://schemas.microsoft.com/office/drawing/2014/main" id="{A28A0D6D-FAAC-40E8-B003-3FD53785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/>
              <a:t>International </a:t>
            </a:r>
            <a:r>
              <a:rPr lang="sv-FI" dirty="0" err="1"/>
              <a:t>judges</a:t>
            </a:r>
            <a:endParaRPr lang="sv-FI" dirty="0"/>
          </a:p>
          <a:p>
            <a:pPr lvl="1"/>
            <a:r>
              <a:rPr lang="sv-FI" dirty="0"/>
              <a:t>Petr </a:t>
            </a:r>
            <a:r>
              <a:rPr lang="sv-FI" dirty="0" err="1"/>
              <a:t>Pupik</a:t>
            </a:r>
            <a:r>
              <a:rPr lang="sv-FI" dirty="0"/>
              <a:t>           &amp; Anders Virtanen</a:t>
            </a:r>
          </a:p>
          <a:p>
            <a:pPr lvl="1"/>
            <a:endParaRPr lang="sv-FI" dirty="0"/>
          </a:p>
          <a:p>
            <a:r>
              <a:rPr lang="sv-FI" dirty="0"/>
              <a:t>National </a:t>
            </a:r>
            <a:r>
              <a:rPr lang="sv-FI" dirty="0" err="1"/>
              <a:t>judges</a:t>
            </a:r>
            <a:r>
              <a:rPr lang="sv-FI" dirty="0"/>
              <a:t>   </a:t>
            </a:r>
          </a:p>
          <a:p>
            <a:pPr lvl="1"/>
            <a:r>
              <a:rPr lang="sv-FI" dirty="0"/>
              <a:t>Mia Laamanen</a:t>
            </a:r>
          </a:p>
          <a:p>
            <a:pPr lvl="1"/>
            <a:r>
              <a:rPr lang="sv-FI" dirty="0"/>
              <a:t>Allan Mattsson (</a:t>
            </a:r>
            <a:r>
              <a:rPr lang="sv-FI" dirty="0" err="1"/>
              <a:t>assistant</a:t>
            </a:r>
            <a:r>
              <a:rPr lang="sv-FI" dirty="0"/>
              <a:t> </a:t>
            </a:r>
            <a:r>
              <a:rPr lang="sv-FI" dirty="0" err="1"/>
              <a:t>judge</a:t>
            </a:r>
            <a:r>
              <a:rPr lang="sv-FI" dirty="0"/>
              <a:t>)</a:t>
            </a:r>
          </a:p>
          <a:p>
            <a:pPr lvl="1"/>
            <a:r>
              <a:rPr lang="sv-FI" dirty="0"/>
              <a:t>Ritva </a:t>
            </a:r>
            <a:r>
              <a:rPr lang="sv-FI" dirty="0" err="1"/>
              <a:t>Herrala</a:t>
            </a:r>
            <a:r>
              <a:rPr lang="sv-FI" dirty="0"/>
              <a:t> (</a:t>
            </a:r>
            <a:r>
              <a:rPr lang="sv-FI" dirty="0" err="1"/>
              <a:t>assistant</a:t>
            </a:r>
            <a:r>
              <a:rPr lang="sv-FI" dirty="0"/>
              <a:t> </a:t>
            </a:r>
            <a:r>
              <a:rPr lang="sv-FI" dirty="0" err="1"/>
              <a:t>judge</a:t>
            </a:r>
            <a:r>
              <a:rPr lang="sv-FI" dirty="0"/>
              <a:t>)</a:t>
            </a:r>
          </a:p>
          <a:p>
            <a:pPr lvl="1"/>
            <a:r>
              <a:rPr lang="sv-FI" dirty="0"/>
              <a:t>Timo </a:t>
            </a:r>
            <a:r>
              <a:rPr lang="sv-FI" dirty="0" err="1"/>
              <a:t>Teileri</a:t>
            </a:r>
            <a:r>
              <a:rPr lang="sv-FI" dirty="0"/>
              <a:t> (</a:t>
            </a:r>
            <a:r>
              <a:rPr lang="sv-FI" dirty="0" err="1"/>
              <a:t>assistant</a:t>
            </a:r>
            <a:r>
              <a:rPr lang="sv-FI" dirty="0"/>
              <a:t> </a:t>
            </a:r>
            <a:r>
              <a:rPr lang="sv-FI" dirty="0" err="1"/>
              <a:t>judge</a:t>
            </a:r>
            <a:r>
              <a:rPr lang="sv-FI" dirty="0"/>
              <a:t>)</a:t>
            </a:r>
          </a:p>
          <a:p>
            <a:r>
              <a:rPr lang="sv-FI" dirty="0"/>
              <a:t>FCI-representative: Paolo </a:t>
            </a:r>
            <a:r>
              <a:rPr lang="sv-FI" dirty="0" err="1"/>
              <a:t>Meroni</a:t>
            </a:r>
            <a:endParaRPr lang="sv-FI" dirty="0"/>
          </a:p>
          <a:p>
            <a:pPr lvl="1"/>
            <a:endParaRPr lang="sv-FI" dirty="0"/>
          </a:p>
        </p:txBody>
      </p:sp>
      <p:sp>
        <p:nvSpPr>
          <p:cNvPr id="3" name="Rubrik 2">
            <a:extLst>
              <a:ext uri="{FF2B5EF4-FFF2-40B4-BE49-F238E27FC236}">
                <a16:creationId xmlns="" xmlns:a16="http://schemas.microsoft.com/office/drawing/2014/main" id="{1C4FA4AE-6CF2-459F-AFB8-80AAB502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Judges</a:t>
            </a:r>
            <a:endParaRPr lang="sv-FI" dirty="0"/>
          </a:p>
        </p:txBody>
      </p:sp>
      <p:pic>
        <p:nvPicPr>
          <p:cNvPr id="4" name="Bildobjekt 3">
            <a:extLst>
              <a:ext uri="{FF2B5EF4-FFF2-40B4-BE49-F238E27FC236}">
                <a16:creationId xmlns="" xmlns:a16="http://schemas.microsoft.com/office/drawing/2014/main" id="{30745DED-143A-4273-BF71-219CA70D7A9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79669" y="3127715"/>
            <a:ext cx="451927" cy="30128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="" xmlns:a16="http://schemas.microsoft.com/office/drawing/2014/main" id="{8225686B-0E19-48F9-BA1C-67091562AF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696713" y="3059668"/>
            <a:ext cx="607453" cy="3693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="" xmlns:a16="http://schemas.microsoft.com/office/drawing/2014/main" id="{A8EF9E52-939B-4DE2-AD4E-3C89CDF8442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331596" y="3881248"/>
            <a:ext cx="607453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0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13BDFECB-06F2-4783-AB38-729DD8F7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5829"/>
          </a:xfrm>
        </p:spPr>
        <p:txBody>
          <a:bodyPr>
            <a:normAutofit fontScale="90000"/>
          </a:bodyPr>
          <a:lstStyle/>
          <a:p>
            <a:r>
              <a:rPr lang="sv-FI" dirty="0" err="1"/>
              <a:t>Hakunila</a:t>
            </a:r>
            <a:r>
              <a:rPr lang="sv-FI" dirty="0"/>
              <a:t> Sports Park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="" xmlns:a16="http://schemas.microsoft.com/office/drawing/2014/main" id="{9690334D-7FA9-48FB-BB6A-2083D7B42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8" t="18785" r="12804" b="25986"/>
          <a:stretch/>
        </p:blipFill>
        <p:spPr>
          <a:xfrm>
            <a:off x="230589" y="1558456"/>
            <a:ext cx="8754386" cy="5128592"/>
          </a:xfrm>
        </p:spPr>
      </p:pic>
    </p:spTree>
    <p:extLst>
      <p:ext uri="{BB962C8B-B14F-4D97-AF65-F5344CB8AC3E}">
        <p14:creationId xmlns:p14="http://schemas.microsoft.com/office/powerpoint/2010/main" val="11823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13BDFECB-06F2-4783-AB38-729DD8F7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5829"/>
          </a:xfrm>
        </p:spPr>
        <p:txBody>
          <a:bodyPr>
            <a:normAutofit fontScale="90000"/>
          </a:bodyPr>
          <a:lstStyle/>
          <a:p>
            <a:r>
              <a:rPr lang="sv-FI" dirty="0" err="1"/>
              <a:t>Hakunila</a:t>
            </a:r>
            <a:r>
              <a:rPr lang="sv-FI" dirty="0"/>
              <a:t> Sports Park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78F7384F-99F6-45E5-8349-FA4AB0632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2309707"/>
            <a:ext cx="7611975" cy="3987726"/>
          </a:xfrm>
        </p:spPr>
        <p:txBody>
          <a:bodyPr>
            <a:normAutofit fontScale="92500" lnSpcReduction="10000"/>
          </a:bodyPr>
          <a:lstStyle/>
          <a:p>
            <a:r>
              <a:rPr lang="sv-FI" dirty="0"/>
              <a:t>14 kilometers from </a:t>
            </a:r>
            <a:r>
              <a:rPr lang="sv-FI" dirty="0" err="1"/>
              <a:t>Helsinki-Vantaa</a:t>
            </a:r>
            <a:r>
              <a:rPr lang="sv-FI" dirty="0"/>
              <a:t> Airport</a:t>
            </a:r>
          </a:p>
          <a:p>
            <a:r>
              <a:rPr lang="sv-FI" dirty="0"/>
              <a:t>6 kilometers from </a:t>
            </a:r>
            <a:r>
              <a:rPr lang="sv-FI" dirty="0" err="1"/>
              <a:t>Tikkurila</a:t>
            </a:r>
            <a:r>
              <a:rPr lang="sv-FI" dirty="0"/>
              <a:t> Railway Station</a:t>
            </a:r>
          </a:p>
          <a:p>
            <a:r>
              <a:rPr lang="sv-FI" dirty="0"/>
              <a:t>20 </a:t>
            </a:r>
            <a:r>
              <a:rPr lang="sv-FI" dirty="0" err="1"/>
              <a:t>kilomters</a:t>
            </a:r>
            <a:r>
              <a:rPr lang="sv-FI" dirty="0"/>
              <a:t> from the City Center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Helsinki</a:t>
            </a:r>
            <a:endParaRPr lang="sv-FI" dirty="0"/>
          </a:p>
          <a:p>
            <a:r>
              <a:rPr lang="sv-FI" dirty="0" err="1"/>
              <a:t>Several</a:t>
            </a:r>
            <a:r>
              <a:rPr lang="sv-FI" dirty="0"/>
              <a:t> </a:t>
            </a:r>
            <a:r>
              <a:rPr lang="sv-FI" dirty="0" err="1"/>
              <a:t>hotels</a:t>
            </a:r>
            <a:r>
              <a:rPr lang="sv-FI" dirty="0"/>
              <a:t> </a:t>
            </a:r>
            <a:r>
              <a:rPr lang="sv-FI" dirty="0" err="1"/>
              <a:t>within</a:t>
            </a:r>
            <a:r>
              <a:rPr lang="sv-FI" dirty="0"/>
              <a:t> 6-15 kilometers from the Sports Arena</a:t>
            </a:r>
          </a:p>
          <a:p>
            <a:r>
              <a:rPr lang="sv-FI" dirty="0" err="1"/>
              <a:t>Parking</a:t>
            </a:r>
            <a:r>
              <a:rPr lang="sv-FI" dirty="0"/>
              <a:t> for </a:t>
            </a:r>
            <a:r>
              <a:rPr lang="sv-FI" dirty="0" err="1"/>
              <a:t>caravans</a:t>
            </a:r>
            <a:r>
              <a:rPr lang="sv-FI" dirty="0"/>
              <a:t> at the </a:t>
            </a:r>
            <a:r>
              <a:rPr lang="sv-FI" dirty="0" err="1"/>
              <a:t>venue</a:t>
            </a:r>
            <a:endParaRPr lang="sv-FI" dirty="0"/>
          </a:p>
          <a:p>
            <a:r>
              <a:rPr lang="sv-FI" dirty="0" err="1"/>
              <a:t>Large</a:t>
            </a:r>
            <a:r>
              <a:rPr lang="sv-FI" dirty="0"/>
              <a:t> sport events as </a:t>
            </a:r>
            <a:r>
              <a:rPr lang="sv-FI" dirty="0" err="1"/>
              <a:t>Jukola</a:t>
            </a:r>
            <a:r>
              <a:rPr lang="sv-FI" dirty="0"/>
              <a:t> </a:t>
            </a:r>
            <a:r>
              <a:rPr lang="sv-FI" dirty="0" err="1"/>
              <a:t>viesti</a:t>
            </a:r>
            <a:r>
              <a:rPr lang="sv-FI" dirty="0"/>
              <a:t> 2012 (a </a:t>
            </a:r>
            <a:r>
              <a:rPr lang="sv-FI" dirty="0" err="1"/>
              <a:t>large</a:t>
            </a:r>
            <a:r>
              <a:rPr lang="sv-FI" dirty="0"/>
              <a:t> </a:t>
            </a:r>
            <a:r>
              <a:rPr lang="sv-FI" dirty="0" err="1"/>
              <a:t>orienteering</a:t>
            </a:r>
            <a:r>
              <a:rPr lang="sv-FI" dirty="0"/>
              <a:t> </a:t>
            </a:r>
            <a:r>
              <a:rPr lang="sv-FI" dirty="0" err="1"/>
              <a:t>relay</a:t>
            </a:r>
            <a:r>
              <a:rPr lang="sv-FI" dirty="0"/>
              <a:t> event), major cross country </a:t>
            </a:r>
            <a:r>
              <a:rPr lang="sv-FI" dirty="0" err="1"/>
              <a:t>ski</a:t>
            </a:r>
            <a:r>
              <a:rPr lang="sv-FI" dirty="0"/>
              <a:t> </a:t>
            </a:r>
            <a:r>
              <a:rPr lang="sv-FI" dirty="0" err="1"/>
              <a:t>competitions</a:t>
            </a:r>
            <a:r>
              <a:rPr lang="sv-FI" dirty="0"/>
              <a:t>, rock </a:t>
            </a:r>
            <a:r>
              <a:rPr lang="sv-FI" dirty="0" err="1"/>
              <a:t>concerts</a:t>
            </a:r>
            <a:r>
              <a:rPr lang="sv-FI" dirty="0"/>
              <a:t> and so on has </a:t>
            </a:r>
            <a:r>
              <a:rPr lang="sv-FI" dirty="0" err="1"/>
              <a:t>been</a:t>
            </a:r>
            <a:r>
              <a:rPr lang="sv-FI" dirty="0"/>
              <a:t> </a:t>
            </a:r>
            <a:r>
              <a:rPr lang="sv-FI" dirty="0" err="1"/>
              <a:t>held</a:t>
            </a:r>
            <a:r>
              <a:rPr lang="sv-FI" dirty="0"/>
              <a:t> on and </a:t>
            </a:r>
            <a:r>
              <a:rPr lang="sv-FI" dirty="0" err="1"/>
              <a:t>around</a:t>
            </a:r>
            <a:r>
              <a:rPr lang="sv-FI" dirty="0"/>
              <a:t> the </a:t>
            </a:r>
            <a:r>
              <a:rPr lang="sv-FI" dirty="0" err="1"/>
              <a:t>venue</a:t>
            </a:r>
            <a:r>
              <a:rPr lang="sv-FI" dirty="0"/>
              <a:t>.</a:t>
            </a:r>
          </a:p>
          <a:p>
            <a:r>
              <a:rPr lang="sv-FI" dirty="0" err="1"/>
              <a:t>Tracks</a:t>
            </a:r>
            <a:r>
              <a:rPr lang="sv-FI" dirty="0"/>
              <a:t>, </a:t>
            </a:r>
            <a:r>
              <a:rPr lang="sv-FI" dirty="0" err="1"/>
              <a:t>fields</a:t>
            </a:r>
            <a:r>
              <a:rPr lang="sv-FI" dirty="0"/>
              <a:t> and </a:t>
            </a:r>
            <a:r>
              <a:rPr lang="sv-FI" dirty="0" err="1"/>
              <a:t>woods</a:t>
            </a:r>
            <a:r>
              <a:rPr lang="sv-FI" dirty="0"/>
              <a:t> surround the </a:t>
            </a:r>
            <a:r>
              <a:rPr lang="sv-FI" dirty="0" err="1"/>
              <a:t>venue</a:t>
            </a:r>
            <a:r>
              <a:rPr lang="sv-FI" dirty="0"/>
              <a:t> </a:t>
            </a:r>
            <a:r>
              <a:rPr lang="sv-FI" dirty="0" err="1"/>
              <a:t>but</a:t>
            </a:r>
            <a:r>
              <a:rPr lang="sv-FI" dirty="0"/>
              <a:t> it is still </a:t>
            </a:r>
            <a:r>
              <a:rPr lang="sv-FI" dirty="0" err="1"/>
              <a:t>close</a:t>
            </a:r>
            <a:r>
              <a:rPr lang="sv-FI" dirty="0"/>
              <a:t> to the city.</a:t>
            </a:r>
          </a:p>
          <a:p>
            <a:r>
              <a:rPr lang="sv-FI" dirty="0"/>
              <a:t>The rings </a:t>
            </a:r>
            <a:r>
              <a:rPr lang="sv-FI" dirty="0" err="1"/>
              <a:t>will</a:t>
            </a:r>
            <a:r>
              <a:rPr lang="sv-FI" dirty="0"/>
              <a:t> be on </a:t>
            </a:r>
            <a:r>
              <a:rPr lang="sv-FI" dirty="0" err="1"/>
              <a:t>natural</a:t>
            </a:r>
            <a:r>
              <a:rPr lang="sv-FI" dirty="0"/>
              <a:t> </a:t>
            </a:r>
            <a:r>
              <a:rPr lang="sv-FI" dirty="0" err="1"/>
              <a:t>grass</a:t>
            </a:r>
            <a:r>
              <a:rPr lang="sv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69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="" xmlns:a16="http://schemas.microsoft.com/office/drawing/2014/main" id="{E8EECDAC-FDF0-4548-AA6B-7282AA3F1E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633" y="1669774"/>
            <a:ext cx="7814733" cy="540291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Thursday July 9, 2020</a:t>
            </a:r>
            <a:r>
              <a:rPr lang="en-US" dirty="0"/>
              <a:t> </a:t>
            </a:r>
          </a:p>
          <a:p>
            <a:r>
              <a:rPr lang="en-US" dirty="0"/>
              <a:t>Team leaders' meeting in the evening (exact time will be informed later)</a:t>
            </a:r>
          </a:p>
          <a:p>
            <a:r>
              <a:rPr lang="en-US" dirty="0"/>
              <a:t>Judges meet</a:t>
            </a:r>
          </a:p>
          <a:p>
            <a:r>
              <a:rPr lang="en-US" dirty="0"/>
              <a:t>Veterinary control and training</a:t>
            </a:r>
          </a:p>
          <a:p>
            <a:r>
              <a:rPr lang="en-US" b="1" dirty="0"/>
              <a:t>Friday July 10, 2020</a:t>
            </a:r>
            <a:r>
              <a:rPr lang="en-US" dirty="0"/>
              <a:t> </a:t>
            </a:r>
          </a:p>
          <a:p>
            <a:r>
              <a:rPr lang="en-US" dirty="0"/>
              <a:t>Opening ceremony</a:t>
            </a:r>
          </a:p>
          <a:p>
            <a:r>
              <a:rPr lang="en-US" dirty="0"/>
              <a:t>Competition starts</a:t>
            </a:r>
          </a:p>
          <a:p>
            <a:r>
              <a:rPr lang="en-US" b="1" dirty="0"/>
              <a:t>Saturday July 11, 2020</a:t>
            </a:r>
            <a:r>
              <a:rPr lang="en-US" dirty="0"/>
              <a:t> </a:t>
            </a:r>
          </a:p>
          <a:p>
            <a:r>
              <a:rPr lang="en-US" dirty="0"/>
              <a:t>Competition continues</a:t>
            </a:r>
          </a:p>
          <a:p>
            <a:r>
              <a:rPr lang="en-US" dirty="0"/>
              <a:t>Family day event</a:t>
            </a:r>
          </a:p>
          <a:p>
            <a:r>
              <a:rPr lang="en-US" dirty="0"/>
              <a:t>Youth participation project</a:t>
            </a:r>
          </a:p>
          <a:p>
            <a:r>
              <a:rPr lang="en-US" dirty="0"/>
              <a:t>Party in the evening</a:t>
            </a:r>
          </a:p>
          <a:p>
            <a:r>
              <a:rPr lang="en-US" b="1" dirty="0"/>
              <a:t>Sunday July 12, 2020</a:t>
            </a:r>
            <a:r>
              <a:rPr lang="en-US" dirty="0"/>
              <a:t> </a:t>
            </a:r>
          </a:p>
          <a:p>
            <a:r>
              <a:rPr lang="en-US" dirty="0"/>
              <a:t>Competition continues</a:t>
            </a:r>
          </a:p>
          <a:p>
            <a:r>
              <a:rPr lang="en-US" dirty="0"/>
              <a:t>Family day event</a:t>
            </a:r>
          </a:p>
          <a:p>
            <a:r>
              <a:rPr lang="en-US" dirty="0"/>
              <a:t>Youth participation project</a:t>
            </a:r>
          </a:p>
          <a:p>
            <a:r>
              <a:rPr lang="en-US" dirty="0"/>
              <a:t>Closing ceremonies</a:t>
            </a:r>
          </a:p>
          <a:p>
            <a:endParaRPr lang="sv-FI" dirty="0"/>
          </a:p>
        </p:txBody>
      </p:sp>
      <p:sp>
        <p:nvSpPr>
          <p:cNvPr id="3" name="Rubrik 2">
            <a:extLst>
              <a:ext uri="{FF2B5EF4-FFF2-40B4-BE49-F238E27FC236}">
                <a16:creationId xmlns="" xmlns:a16="http://schemas.microsoft.com/office/drawing/2014/main" id="{A3A75EBF-D7AA-4479-97FE-02152DF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686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/>
              <a:t>Preliminary timetable of the FCI JOAWC 2020:</a:t>
            </a:r>
            <a:br>
              <a:rPr lang="en-US" dirty="0"/>
            </a:b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8554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="" xmlns:a16="http://schemas.microsoft.com/office/drawing/2014/main" id="{13BDFECB-06F2-4783-AB38-729DD8F72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5829"/>
          </a:xfrm>
        </p:spPr>
        <p:txBody>
          <a:bodyPr>
            <a:normAutofit fontScale="90000"/>
          </a:bodyPr>
          <a:lstStyle/>
          <a:p>
            <a:r>
              <a:rPr lang="sv-FI" dirty="0" err="1"/>
              <a:t>Weather</a:t>
            </a:r>
            <a:endParaRPr lang="sv-FI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="" xmlns:a16="http://schemas.microsoft.com/office/drawing/2014/main" id="{78F7384F-99F6-45E5-8349-FA4AB063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err="1"/>
              <a:t>Average</a:t>
            </a:r>
            <a:r>
              <a:rPr lang="sv-FI" dirty="0"/>
              <a:t> </a:t>
            </a:r>
            <a:r>
              <a:rPr lang="sv-FI" dirty="0" err="1"/>
              <a:t>temperature</a:t>
            </a:r>
            <a:r>
              <a:rPr lang="sv-FI" dirty="0"/>
              <a:t> in </a:t>
            </a:r>
            <a:r>
              <a:rPr lang="sv-FI" dirty="0" err="1"/>
              <a:t>July</a:t>
            </a:r>
            <a:r>
              <a:rPr lang="sv-FI" dirty="0"/>
              <a:t> is 17,5 </a:t>
            </a:r>
            <a:r>
              <a:rPr lang="sv-FI" dirty="0" err="1"/>
              <a:t>degrees</a:t>
            </a:r>
            <a:r>
              <a:rPr lang="sv-FI" dirty="0"/>
              <a:t> (24 h)</a:t>
            </a:r>
          </a:p>
          <a:p>
            <a:r>
              <a:rPr lang="sv-FI" dirty="0" err="1"/>
              <a:t>Usually</a:t>
            </a:r>
            <a:r>
              <a:rPr lang="sv-FI" dirty="0"/>
              <a:t> +20-25 </a:t>
            </a:r>
            <a:r>
              <a:rPr lang="sv-FI" dirty="0" err="1"/>
              <a:t>degrees</a:t>
            </a:r>
            <a:r>
              <a:rPr lang="sv-FI" dirty="0"/>
              <a:t> in </a:t>
            </a:r>
            <a:r>
              <a:rPr lang="sv-FI" dirty="0" err="1"/>
              <a:t>July</a:t>
            </a:r>
            <a:r>
              <a:rPr lang="sv-FI" dirty="0"/>
              <a:t> </a:t>
            </a:r>
            <a:r>
              <a:rPr lang="sv-FI" dirty="0" err="1"/>
              <a:t>during</a:t>
            </a:r>
            <a:r>
              <a:rPr lang="sv-FI" dirty="0"/>
              <a:t> </a:t>
            </a:r>
            <a:r>
              <a:rPr lang="sv-FI" dirty="0" err="1"/>
              <a:t>daytime</a:t>
            </a:r>
            <a:r>
              <a:rPr lang="sv-FI" dirty="0"/>
              <a:t>.</a:t>
            </a:r>
          </a:p>
          <a:p>
            <a:r>
              <a:rPr lang="sv-FI" dirty="0"/>
              <a:t>In </a:t>
            </a:r>
            <a:r>
              <a:rPr lang="sv-FI" dirty="0" err="1"/>
              <a:t>July</a:t>
            </a:r>
            <a:r>
              <a:rPr lang="sv-FI" dirty="0"/>
              <a:t> </a:t>
            </a:r>
            <a:r>
              <a:rPr lang="sv-FI" dirty="0" err="1"/>
              <a:t>also</a:t>
            </a:r>
            <a:r>
              <a:rPr lang="sv-FI" dirty="0"/>
              <a:t> </a:t>
            </a:r>
            <a:r>
              <a:rPr lang="sv-FI" dirty="0" err="1"/>
              <a:t>rain</a:t>
            </a:r>
            <a:r>
              <a:rPr lang="sv-FI" dirty="0"/>
              <a:t> and </a:t>
            </a:r>
            <a:r>
              <a:rPr lang="sv-FI" dirty="0" err="1"/>
              <a:t>thunderstorms</a:t>
            </a:r>
            <a:r>
              <a:rPr lang="sv-FI" dirty="0"/>
              <a:t>.</a:t>
            </a:r>
          </a:p>
          <a:p>
            <a:r>
              <a:rPr lang="sv-FI" dirty="0" err="1"/>
              <a:t>Lenght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the </a:t>
            </a:r>
            <a:r>
              <a:rPr lang="sv-FI" dirty="0" err="1"/>
              <a:t>day</a:t>
            </a:r>
            <a:r>
              <a:rPr lang="sv-FI" dirty="0"/>
              <a:t> in </a:t>
            </a:r>
            <a:r>
              <a:rPr lang="sv-FI" dirty="0" err="1"/>
              <a:t>middle</a:t>
            </a:r>
            <a:r>
              <a:rPr lang="sv-FI" dirty="0"/>
              <a:t> </a:t>
            </a:r>
            <a:r>
              <a:rPr lang="sv-FI" dirty="0" err="1"/>
              <a:t>of</a:t>
            </a:r>
            <a:r>
              <a:rPr lang="sv-FI" dirty="0"/>
              <a:t> </a:t>
            </a:r>
            <a:r>
              <a:rPr lang="sv-FI" dirty="0" err="1"/>
              <a:t>July</a:t>
            </a:r>
            <a:r>
              <a:rPr lang="sv-FI" dirty="0"/>
              <a:t> is 18 ½ </a:t>
            </a:r>
            <a:r>
              <a:rPr lang="sv-FI" dirty="0" err="1"/>
              <a:t>hours</a:t>
            </a:r>
            <a:r>
              <a:rPr lang="sv-FI" dirty="0"/>
              <a:t>. </a:t>
            </a:r>
            <a:r>
              <a:rPr lang="sv-FI" dirty="0" err="1"/>
              <a:t>Sun</a:t>
            </a:r>
            <a:r>
              <a:rPr lang="sv-FI" dirty="0"/>
              <a:t> </a:t>
            </a:r>
            <a:r>
              <a:rPr lang="sv-FI" dirty="0" err="1"/>
              <a:t>rices</a:t>
            </a:r>
            <a:r>
              <a:rPr lang="sv-FI" dirty="0"/>
              <a:t> </a:t>
            </a:r>
            <a:r>
              <a:rPr lang="sv-FI" dirty="0" err="1"/>
              <a:t>approximately</a:t>
            </a:r>
            <a:r>
              <a:rPr lang="sv-FI" dirty="0"/>
              <a:t> at 04:15 AM and </a:t>
            </a:r>
            <a:r>
              <a:rPr lang="sv-FI" dirty="0" err="1"/>
              <a:t>descends</a:t>
            </a:r>
            <a:r>
              <a:rPr lang="sv-FI" dirty="0"/>
              <a:t> at </a:t>
            </a:r>
            <a:r>
              <a:rPr lang="sv-FI"/>
              <a:t>10:45 PM.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138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ltomuoto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Aaltomuoto.thmx</Template>
  <TotalTime>552</TotalTime>
  <Words>405</Words>
  <Application>Microsoft Office PowerPoint</Application>
  <PresentationFormat>Bildspel på skärmen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4" baseType="lpstr">
      <vt:lpstr>Aaltomuoto</vt:lpstr>
      <vt:lpstr> </vt:lpstr>
      <vt:lpstr>PowerPoint-presentation</vt:lpstr>
      <vt:lpstr>https://www.joawc2020.fi/ </vt:lpstr>
      <vt:lpstr>PowerPoint-presentation</vt:lpstr>
      <vt:lpstr>Judges</vt:lpstr>
      <vt:lpstr>Hakunila Sports Park</vt:lpstr>
      <vt:lpstr>Hakunila Sports Park</vt:lpstr>
      <vt:lpstr>Preliminary timetable of the FCI JOAWC 2020: </vt:lpstr>
      <vt:lpstr>Weather</vt:lpstr>
      <vt:lpstr>PowerPoint-presentation</vt:lpstr>
      <vt:lpstr>PowerPoint-presentation</vt:lpstr>
      <vt:lpstr>Contactinformation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Tiina-Liisa Vehkalahti</dc:creator>
  <cp:lastModifiedBy>Anders</cp:lastModifiedBy>
  <cp:revision>40</cp:revision>
  <dcterms:created xsi:type="dcterms:W3CDTF">2019-11-22T17:42:21Z</dcterms:created>
  <dcterms:modified xsi:type="dcterms:W3CDTF">2020-02-01T08:59:20Z</dcterms:modified>
</cp:coreProperties>
</file>